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287000" cx="18288000"/>
  <p:notesSz cx="6858000" cy="9144000"/>
  <p:embeddedFontLst>
    <p:embeddedFont>
      <p:font typeface="Open Sans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g9Tr6xocWVYY6MCWS3KpZ2tFKG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OpenSans-boldItalic.fntdata"/><Relationship Id="rId9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penSans-regular.fntdata"/><Relationship Id="rId8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/>
        </p:nvSpPr>
        <p:spPr>
          <a:xfrm>
            <a:off x="8188796" y="5251207"/>
            <a:ext cx="8526000" cy="45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Direttore: </a:t>
            </a:r>
            <a:r>
              <a:rPr b="1"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Prof. Francesco Stomeo</a:t>
            </a:r>
            <a:endParaRPr b="1" sz="3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Responsabile scientifico: </a:t>
            </a:r>
            <a:r>
              <a:rPr b="1"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Dott. Marco Stacchini</a:t>
            </a:r>
            <a:endParaRPr b="1" sz="3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Durata: </a:t>
            </a:r>
            <a:r>
              <a:rPr b="1"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1 anno </a:t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Inizio lezioni: </a:t>
            </a:r>
            <a:r>
              <a:rPr b="1"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Febbraio 2026</a:t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Scadenza iscrizioni: </a:t>
            </a:r>
            <a:r>
              <a:rPr b="1"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8 gennaio 2026</a:t>
            </a:r>
            <a:endParaRPr>
              <a:solidFill>
                <a:schemeClr val="dk2"/>
              </a:solidFill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Inquadra il QRcode per accedere al sito</a:t>
            </a:r>
            <a:endParaRPr>
              <a:solidFill>
                <a:schemeClr val="dk2"/>
              </a:solidFill>
            </a:endParaRPr>
          </a:p>
        </p:txBody>
      </p:sp>
      <p:pic>
        <p:nvPicPr>
          <p:cNvPr id="85" name="Google Shape;8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96524" y="4478350"/>
            <a:ext cx="5894350" cy="589435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2"/>
          <p:cNvSpPr/>
          <p:nvPr/>
        </p:nvSpPr>
        <p:spPr>
          <a:xfrm>
            <a:off x="681900" y="711425"/>
            <a:ext cx="5486697" cy="2319118"/>
          </a:xfrm>
          <a:custGeom>
            <a:rect b="b" l="l" r="r" t="t"/>
            <a:pathLst>
              <a:path extrusionOk="0" h="1604926" w="3863871">
                <a:moveTo>
                  <a:pt x="0" y="0"/>
                </a:moveTo>
                <a:lnTo>
                  <a:pt x="3863871" y="0"/>
                </a:lnTo>
                <a:lnTo>
                  <a:pt x="3863871" y="1604927"/>
                </a:lnTo>
                <a:lnTo>
                  <a:pt x="0" y="160492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9778" l="0" r="0" t="-9778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2"/>
          <p:cNvSpPr/>
          <p:nvPr/>
        </p:nvSpPr>
        <p:spPr>
          <a:xfrm>
            <a:off x="12707225" y="711425"/>
            <a:ext cx="4961507" cy="2319892"/>
          </a:xfrm>
          <a:custGeom>
            <a:rect b="b" l="l" r="r" t="t"/>
            <a:pathLst>
              <a:path extrusionOk="0" h="1503982" w="3269527">
                <a:moveTo>
                  <a:pt x="0" y="0"/>
                </a:moveTo>
                <a:lnTo>
                  <a:pt x="3269527" y="0"/>
                </a:lnTo>
                <a:lnTo>
                  <a:pt x="3269527" y="1503983"/>
                </a:lnTo>
                <a:lnTo>
                  <a:pt x="0" y="150398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2"/>
          <p:cNvSpPr txBox="1"/>
          <p:nvPr/>
        </p:nvSpPr>
        <p:spPr>
          <a:xfrm>
            <a:off x="1361700" y="3716350"/>
            <a:ext cx="16174200" cy="11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2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Master universitario di II livello in Fonochirurgia</a:t>
            </a:r>
            <a:endParaRPr b="1" sz="520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