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558" r:id="rId2"/>
    <p:sldId id="488" r:id="rId3"/>
    <p:sldId id="564" r:id="rId4"/>
    <p:sldId id="561" r:id="rId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34" autoAdjust="0"/>
    <p:restoredTop sz="94598" autoAdjust="0"/>
  </p:normalViewPr>
  <p:slideViewPr>
    <p:cSldViewPr snapToGrid="0">
      <p:cViewPr varScale="1">
        <p:scale>
          <a:sx n="81" d="100"/>
          <a:sy n="81" d="100"/>
        </p:scale>
        <p:origin x="-656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488831-752C-427E-A0BD-E5EB1CF1FE95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Modifica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9C3DD0-0B42-457C-8858-21CCBD4600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067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7B82E-7332-4A3F-9E48-C80E94B2867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678F-3F37-4AF4-9F3C-ABAE49A89A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1B38A-5859-487F-893A-5EEF33000BF6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7628F-AC92-4714-8FBD-D30E26B642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3E0F-B941-4CB0-9756-F2AD811D2FC0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A8597-163D-4A32-AAD4-DA87E227DF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EEE57-7A55-494D-843C-BDA1A9F47C40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907E2-9E25-4F04-B089-364489E21E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57FA-36C5-4EB3-861F-5BB3E53EC193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2369-ED71-46F8-AFA3-FA830324B2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FF5F1-759F-4422-943E-B8838A621DD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E9216-9426-4BAB-94C0-63BD006EB0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8155F-75C7-4223-B41A-17CD61505E7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DA17E-22C2-47AC-BC7A-31F8693DA3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C5FF-3BB2-4369-91A4-516B6356B704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E017F-F9B3-4194-88D7-E1CC99D46A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1B73-5BAB-401F-A0A3-D488E83EA4B0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2699-FE49-4739-8612-B8114B583C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34DC-AA78-4D77-83B1-5A033879F688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E6BC-D89E-4DBE-8E21-5B8E6A0D08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72731-3F8E-4231-8C33-3C2F8161E8A1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4A512-914C-452E-A450-1E0FD42996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522D4-EF29-441A-BB01-C0729DDDF292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7422B-88E5-40DF-B3F0-AA18605343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6EA5C-4188-45D1-8B5E-3CDAEA5C3AC9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FA23D-604C-4EA0-93DA-BFA623ABBD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AE78-A68B-4FDF-89D5-14340E0103A5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CEA9-3F5A-402D-B7A3-D016AFA7A4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9C866-CEC8-47C8-8EAB-EF112F8202E1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5CE49-8886-42E3-A587-D3AA70A822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2ED3-6343-4169-AAAA-80A5B5877CB7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E82C6-9B5C-4387-A0DB-DE0EA48B43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48BCA-83EE-419C-AAA2-535B5D876317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B7DCC-0603-468A-A72F-302C26B536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9"/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0"/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1"/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2"/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smtClean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A2B309-C172-483F-9D55-420A934AFA21}" type="datetimeFigureOut">
              <a:rPr lang="it-IT"/>
              <a:pPr>
                <a:defRPr/>
              </a:pPr>
              <a:t>18/09/2021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536B77-72A2-4839-B1E7-967276154B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78" r:id="rId12"/>
    <p:sldLayoutId id="2147483666" r:id="rId13"/>
    <p:sldLayoutId id="2147483679" r:id="rId14"/>
    <p:sldLayoutId id="2147483680" r:id="rId15"/>
    <p:sldLayoutId id="2147483665" r:id="rId16"/>
    <p:sldLayoutId id="2147483664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63256" y="264373"/>
            <a:ext cx="10953749" cy="1636712"/>
          </a:xfrm>
        </p:spPr>
        <p:txBody>
          <a:bodyPr/>
          <a:lstStyle/>
          <a:p>
            <a:pPr>
              <a:defRPr/>
            </a:pP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INDAGINI CLINICO-STRUMENTALI </a:t>
            </a:r>
            <a:b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CONTENUTE NEL PROTOCOLLO S.I.F.E.L.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696" y="1670550"/>
            <a:ext cx="116205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endParaRPr lang="it-IT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namnesi foniatrica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Autovalutazione della disfonia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Valutazione percettiva della disfonia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Videolaringostroboscopia</a:t>
            </a:r>
            <a:endParaRPr lang="it-IT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Esame acustico della disfonia</a:t>
            </a:r>
            <a:endParaRPr lang="it-IT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Elettroglottografia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Indici aerodinamici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it-IT" sz="28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Valutazione logopedica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0425745" y="203226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it-IT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06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4"/>
          <p:cNvSpPr txBox="1">
            <a:spLocks noChangeArrowheads="1"/>
          </p:cNvSpPr>
          <p:nvPr/>
        </p:nvSpPr>
        <p:spPr bwMode="auto">
          <a:xfrm>
            <a:off x="2142626" y="512764"/>
            <a:ext cx="50958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8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VALUTAZIONE LOGOPEDICA</a:t>
            </a:r>
          </a:p>
          <a:p>
            <a:pPr algn="ctr">
              <a:defRPr/>
            </a:pPr>
            <a:r>
              <a:rPr lang="it-IT" sz="28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PAZIENTE DISFONICO</a:t>
            </a:r>
          </a:p>
        </p:txBody>
      </p:sp>
      <p:sp>
        <p:nvSpPr>
          <p:cNvPr id="92164" name="Text Box 5"/>
          <p:cNvSpPr txBox="1">
            <a:spLocks noChangeArrowheads="1"/>
          </p:cNvSpPr>
          <p:nvPr/>
        </p:nvSpPr>
        <p:spPr bwMode="auto">
          <a:xfrm>
            <a:off x="814917" y="2030414"/>
            <a:ext cx="10657416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lnSpc>
                <a:spcPct val="130000"/>
              </a:lnSpc>
              <a:defRPr/>
            </a:pPr>
            <a:endParaRPr lang="it-IT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8288" indent="-268288">
              <a:lnSpc>
                <a:spcPct val="130000"/>
              </a:lnSpc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Postura</a:t>
            </a:r>
          </a:p>
          <a:p>
            <a:pPr marL="268288" indent="-268288">
              <a:lnSpc>
                <a:spcPct val="130000"/>
              </a:lnSpc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Accordo </a:t>
            </a:r>
            <a:r>
              <a:rPr lang="it-IT" sz="2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pneumo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-fono-articolatorio</a:t>
            </a:r>
            <a:endParaRPr lang="it-IT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8288" indent="-268288">
              <a:lnSpc>
                <a:spcPct val="130000"/>
              </a:lnSpc>
              <a:buFontTx/>
              <a:buChar char="-"/>
              <a:defRPr/>
            </a:pP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Tensioni muscolari del 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collo, torace, addome</a:t>
            </a:r>
          </a:p>
          <a:p>
            <a:pPr marL="268288" indent="-268288">
              <a:lnSpc>
                <a:spcPct val="130000"/>
              </a:lnSpc>
              <a:buFontTx/>
              <a:buChar char="-"/>
              <a:defRPr/>
            </a:pP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anipolazione </a:t>
            </a:r>
            <a:r>
              <a:rPr lang="it-IT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laringea “diagnostica e terapeutica</a:t>
            </a: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it-IT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8288" indent="-268288">
              <a:lnSpc>
                <a:spcPct val="130000"/>
              </a:lnSpc>
              <a:defRPr/>
            </a:pPr>
            <a:r>
              <a:rPr lang="it-IT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814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43150"/>
            <a:ext cx="10363200" cy="838200"/>
          </a:xfrm>
        </p:spPr>
        <p:txBody>
          <a:bodyPr/>
          <a:lstStyle/>
          <a:p>
            <a:pPr algn="ctr">
              <a:defRPr/>
            </a:pP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                           </a:t>
            </a:r>
            <a:b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it-I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b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Protocollo SIFEL 2021</a:t>
            </a:r>
            <a:b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it-IT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MANIPOLAZIONE </a:t>
            </a:r>
            <a:r>
              <a:rPr lang="it-IT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LARINGEA</a:t>
            </a:r>
          </a:p>
        </p:txBody>
      </p:sp>
      <p:pic>
        <p:nvPicPr>
          <p:cNvPr id="43011" name="Picture 4" descr="manipol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39" y="1870531"/>
            <a:ext cx="6169269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817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524000" y="609601"/>
            <a:ext cx="8432800" cy="5191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MANIPOLAZIONE LARINGEA</a:t>
            </a:r>
            <a:endParaRPr lang="it-IT" sz="2800" b="1" i="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454401" y="1600200"/>
            <a:ext cx="1181100" cy="1524000"/>
          </a:xfrm>
          <a:prstGeom prst="curvedRightArrow">
            <a:avLst>
              <a:gd name="adj1" fmla="val 34409"/>
              <a:gd name="adj2" fmla="val 68817"/>
              <a:gd name="adj3" fmla="val 333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7010400" y="3429000"/>
            <a:ext cx="1219200" cy="1600200"/>
          </a:xfrm>
          <a:prstGeom prst="curvedLeftArrow">
            <a:avLst>
              <a:gd name="adj1" fmla="val 35000"/>
              <a:gd name="adj2" fmla="val 70000"/>
              <a:gd name="adj3" fmla="val 333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876801" y="2589214"/>
            <a:ext cx="34660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80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Manovra terapeutica</a:t>
            </a:r>
            <a:endParaRPr lang="it-IT" sz="2800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524001" y="4572000"/>
            <a:ext cx="68884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80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Manovra diagnostica:</a:t>
            </a:r>
          </a:p>
          <a:p>
            <a:pPr>
              <a:defRPr/>
            </a:pPr>
            <a:r>
              <a:rPr lang="it-IT" sz="280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affina la diagnosi foniatrica nella</a:t>
            </a:r>
          </a:p>
          <a:p>
            <a:pPr>
              <a:defRPr/>
            </a:pPr>
            <a:r>
              <a:rPr lang="it-IT" sz="280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definizione della “quota organica” </a:t>
            </a:r>
          </a:p>
          <a:p>
            <a:pPr>
              <a:defRPr/>
            </a:pPr>
            <a:r>
              <a:rPr lang="it-IT" sz="280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 della “quota disfunzionale” nella disfonia</a:t>
            </a:r>
            <a:endParaRPr lang="it-IT" sz="2800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676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4280</TotalTime>
  <Words>73</Words>
  <Application>Microsoft Office PowerPoint</Application>
  <PresentationFormat>Personalizzato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Ione</vt:lpstr>
      <vt:lpstr> INDAGINI CLINICO-STRUMENTALI  CONTENUTE NEL PROTOCOLLO S.I.F.E.L.</vt:lpstr>
      <vt:lpstr>Presentazione standard di PowerPoint</vt:lpstr>
      <vt:lpstr>                                      Protocollo SIFEL 2021 MANIPOLAZIONE LARINGEA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protesi: linee guida</dc:title>
  <dc:creator>Proprietario</dc:creator>
  <cp:lastModifiedBy>utente</cp:lastModifiedBy>
  <cp:revision>346</cp:revision>
  <dcterms:created xsi:type="dcterms:W3CDTF">2019-03-24T07:53:58Z</dcterms:created>
  <dcterms:modified xsi:type="dcterms:W3CDTF">2021-09-18T15:55:48Z</dcterms:modified>
</cp:coreProperties>
</file>